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5"/>
  </p:notesMasterIdLst>
  <p:handoutMasterIdLst>
    <p:handoutMasterId r:id="rId6"/>
  </p:handoutMasterIdLst>
  <p:sldIdLst>
    <p:sldId id="256" r:id="rId3"/>
    <p:sldId id="296" r:id="rId4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00078"/>
    <a:srgbClr val="50AAE6"/>
    <a:srgbClr val="5A6EB4"/>
    <a:srgbClr val="008000"/>
    <a:srgbClr val="A01E28"/>
    <a:srgbClr val="A08232"/>
    <a:srgbClr val="DCA01E"/>
    <a:srgbClr val="FA82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8993" autoAdjust="0"/>
  </p:normalViewPr>
  <p:slideViewPr>
    <p:cSldViewPr showGuides="1">
      <p:cViewPr>
        <p:scale>
          <a:sx n="70" d="100"/>
          <a:sy n="70" d="100"/>
        </p:scale>
        <p:origin x="-2730" y="-1122"/>
      </p:cViewPr>
      <p:guideLst>
        <p:guide orient="horz" pos="40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 showGuides="1">
      <p:cViewPr varScale="1">
        <p:scale>
          <a:sx n="65" d="100"/>
          <a:sy n="65" d="100"/>
        </p:scale>
        <p:origin x="-1834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theme" Target="../theme/theme4.xml"/><Relationship Id="rId4" Type="http://schemas.openxmlformats.org/officeDocument/2006/relationships/image" Target="../media/image9.png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660775" y="468313"/>
            <a:ext cx="2759075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800">
                <a:latin typeface="Arial" charset="0"/>
              </a:defRPr>
            </a:lvl1pPr>
          </a:lstStyle>
          <a:p>
            <a:pPr>
              <a:defRPr/>
            </a:pPr>
            <a:r>
              <a:rPr lang="de-DE"/>
              <a:t>Prof. Dr. Max Mustermann | Musterfakultät</a:t>
            </a:r>
          </a:p>
        </p:txBody>
      </p:sp>
      <p:pic>
        <p:nvPicPr>
          <p:cNvPr id="74755" name="Picture 6" descr="KITlogo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275" y="107950"/>
            <a:ext cx="1081088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2" name="Text Box 7"/>
          <p:cNvSpPr txBox="1">
            <a:spLocks noChangeArrowheads="1"/>
          </p:cNvSpPr>
          <p:nvPr/>
        </p:nvSpPr>
        <p:spPr bwMode="auto">
          <a:xfrm>
            <a:off x="541338" y="8532813"/>
            <a:ext cx="2592387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65000"/>
              </a:lnSpc>
              <a:spcBef>
                <a:spcPct val="50000"/>
              </a:spcBef>
              <a:defRPr/>
            </a:pPr>
            <a:r>
              <a:rPr lang="de-DE" sz="800" smtClean="0"/>
              <a:t>KIT – die Kooperation von </a:t>
            </a:r>
          </a:p>
          <a:p>
            <a:pPr eaLnBrk="1" hangingPunct="1">
              <a:lnSpc>
                <a:spcPct val="65000"/>
              </a:lnSpc>
              <a:spcBef>
                <a:spcPct val="50000"/>
              </a:spcBef>
              <a:defRPr/>
            </a:pPr>
            <a:r>
              <a:rPr lang="de-DE" sz="800" smtClean="0"/>
              <a:t>Forschungszentrum Karlsruhe GmbH</a:t>
            </a:r>
          </a:p>
          <a:p>
            <a:pPr eaLnBrk="1" hangingPunct="1">
              <a:lnSpc>
                <a:spcPct val="65000"/>
              </a:lnSpc>
              <a:spcBef>
                <a:spcPct val="50000"/>
              </a:spcBef>
              <a:defRPr/>
            </a:pPr>
            <a:r>
              <a:rPr lang="de-DE" sz="800" smtClean="0"/>
              <a:t>und Universität Karlsruhe (TH)</a:t>
            </a:r>
          </a:p>
        </p:txBody>
      </p:sp>
      <p:pic>
        <p:nvPicPr>
          <p:cNvPr id="74757" name="Picture 9" descr="fzk_sw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4900" y="8493125"/>
            <a:ext cx="11525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4758" name="Picture 10" descr="Wortbildmarke_schwarz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3325" y="8493125"/>
            <a:ext cx="1292225" cy="20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923753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1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de-DE"/>
              <a:t>Prof. Dr. Max Mustermann | Musterfakultät</a:t>
            </a: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BA0F7344-214C-4B4A-A24E-C826D7990CC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9940823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9530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3884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48450" y="333375"/>
            <a:ext cx="2089150" cy="578008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81000" y="333375"/>
            <a:ext cx="6115050" cy="5780088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33482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516414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043896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619672" y="472514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1424258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92113" y="1198563"/>
            <a:ext cx="4102100" cy="1943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6613" y="1198563"/>
            <a:ext cx="4102100" cy="1943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814970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524761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54293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978625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342979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62347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29792422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825795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59563" y="333375"/>
            <a:ext cx="2089150" cy="280828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90525" y="333375"/>
            <a:ext cx="6116638" cy="2808288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8575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1248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81000" y="1219200"/>
            <a:ext cx="4102100" cy="48942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35500" y="1219200"/>
            <a:ext cx="4102100" cy="48942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8498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14506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3736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9148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6508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7481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5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6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 descr="II_rahmen_neu_folge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0525" y="333375"/>
            <a:ext cx="6911975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Folientitel durch klicken hinzufügen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219200"/>
            <a:ext cx="8356600" cy="489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Karlsruhe Institute of Technology (KIT).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676400" y="6451600"/>
            <a:ext cx="4176713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9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31" name="Text Box 11"/>
          <p:cNvSpPr txBox="1">
            <a:spLocks noChangeArrowheads="1"/>
          </p:cNvSpPr>
          <p:nvPr/>
        </p:nvSpPr>
        <p:spPr bwMode="auto">
          <a:xfrm>
            <a:off x="250825" y="6453188"/>
            <a:ext cx="325438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fld id="{9E4B7098-BFDB-4184-94E9-DB03AB2E62A3}" type="slidenum">
              <a:rPr lang="de-DE" sz="900" b="1" smtClean="0"/>
              <a:pPr eaLnBrk="1" hangingPunct="1">
                <a:spcBef>
                  <a:spcPct val="50000"/>
                </a:spcBef>
                <a:defRPr/>
              </a:pPr>
              <a:t>‹Nr.›</a:t>
            </a:fld>
            <a:endParaRPr lang="de-DE" sz="900" b="1" smtClean="0"/>
          </a:p>
        </p:txBody>
      </p:sp>
      <p:sp>
        <p:nvSpPr>
          <p:cNvPr id="1032" name="Text Box 12"/>
          <p:cNvSpPr txBox="1">
            <a:spLocks noChangeArrowheads="1"/>
          </p:cNvSpPr>
          <p:nvPr/>
        </p:nvSpPr>
        <p:spPr bwMode="auto">
          <a:xfrm>
            <a:off x="755650" y="6453188"/>
            <a:ext cx="814388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de-DE" sz="900" smtClean="0"/>
          </a:p>
        </p:txBody>
      </p:sp>
      <p:pic>
        <p:nvPicPr>
          <p:cNvPr id="1033" name="Picture 13" descr="KIT-Logo-rgb_de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333375"/>
            <a:ext cx="1076325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Picture 19" descr="IWG_klein_transp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0" y="6400800"/>
            <a:ext cx="517525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Calibri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Calibri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Calibri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Calibri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70000"/>
        <a:buBlip>
          <a:blip r:embed="rId16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6"/>
        </a:buBlip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6"/>
        </a:buBlip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6"/>
        </a:buBlip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6"/>
        </a:buBlip>
        <a:defRPr sz="14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6"/>
        </a:buBlip>
        <a:defRPr sz="14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6"/>
        </a:buBlip>
        <a:defRPr sz="14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6"/>
        </a:buBlip>
        <a:defRPr sz="14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6"/>
        </a:buBlip>
        <a:defRPr sz="14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9" descr="II_rahmen_neu_titel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7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ext Box 14"/>
          <p:cNvSpPr txBox="1">
            <a:spLocks noChangeArrowheads="1"/>
          </p:cNvSpPr>
          <p:nvPr/>
        </p:nvSpPr>
        <p:spPr bwMode="auto">
          <a:xfrm>
            <a:off x="396875" y="6475413"/>
            <a:ext cx="36703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de-DE" sz="800" smtClean="0"/>
              <a:t>KIT – Universität des Landes Baden-Württemberg und</a:t>
            </a:r>
          </a:p>
          <a:p>
            <a:pPr eaLnBrk="1" hangingPunct="1">
              <a:defRPr/>
            </a:pPr>
            <a:r>
              <a:rPr lang="de-DE" sz="800" smtClean="0"/>
              <a:t>nationales Forschungszentrum in der Helmholtz-Gemeinschaft</a:t>
            </a:r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0525" y="333375"/>
            <a:ext cx="6911975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Folientitel durch klicken hinzufügen</a:t>
            </a:r>
          </a:p>
        </p:txBody>
      </p:sp>
      <p:sp>
        <p:nvSpPr>
          <p:cNvPr id="205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2113" y="1198563"/>
            <a:ext cx="8356600" cy="194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Karlsruhe Institute of Technology (KIT).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2054" name="Text Box 14"/>
          <p:cNvSpPr txBox="1">
            <a:spLocks noChangeArrowheads="1"/>
          </p:cNvSpPr>
          <p:nvPr/>
        </p:nvSpPr>
        <p:spPr bwMode="auto">
          <a:xfrm>
            <a:off x="6877050" y="6497638"/>
            <a:ext cx="21685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r>
              <a:rPr lang="de-DE" sz="1600" b="1" smtClean="0">
                <a:solidFill>
                  <a:schemeClr val="bg1"/>
                </a:solidFill>
              </a:rPr>
              <a:t>www.hyd.iwg.kit.edu</a:t>
            </a:r>
          </a:p>
        </p:txBody>
      </p:sp>
      <p:pic>
        <p:nvPicPr>
          <p:cNvPr id="2055" name="Picture 11" descr="KIT-Logo-rgb_de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333375"/>
            <a:ext cx="1619250" cy="74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056" name="Group 14"/>
          <p:cNvGrpSpPr>
            <a:grpSpLocks/>
          </p:cNvGrpSpPr>
          <p:nvPr/>
        </p:nvGrpSpPr>
        <p:grpSpPr bwMode="auto">
          <a:xfrm>
            <a:off x="385763" y="3257550"/>
            <a:ext cx="8437562" cy="323850"/>
            <a:chOff x="243" y="2052"/>
            <a:chExt cx="5315" cy="204"/>
          </a:xfrm>
        </p:grpSpPr>
        <p:sp>
          <p:nvSpPr>
            <p:cNvPr id="2057" name="Text Box 21"/>
            <p:cNvSpPr txBox="1">
              <a:spLocks noChangeArrowheads="1"/>
            </p:cNvSpPr>
            <p:nvPr/>
          </p:nvSpPr>
          <p:spPr bwMode="auto">
            <a:xfrm>
              <a:off x="243" y="2112"/>
              <a:ext cx="3597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de-DE" sz="1200" b="1" smtClean="0">
                  <a:solidFill>
                    <a:schemeClr val="bg1"/>
                  </a:solidFill>
                </a:rPr>
                <a:t>Hydrologie Institut für Wasser und Gewässerentwicklung (IWG)</a:t>
              </a:r>
              <a:r>
                <a:rPr lang="de-DE" sz="1200" smtClean="0">
                  <a:solidFill>
                    <a:schemeClr val="bg1"/>
                  </a:solidFill>
                </a:rPr>
                <a:t> </a:t>
              </a:r>
            </a:p>
          </p:txBody>
        </p:sp>
        <p:pic>
          <p:nvPicPr>
            <p:cNvPr id="2058" name="Picture 13" descr="IWG"/>
            <p:cNvPicPr>
              <a:picLocks noChangeAspect="1" noChangeArrowheads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84" y="2052"/>
              <a:ext cx="374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70000"/>
        <a:buBlip>
          <a:blip r:embed="rId16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6"/>
        </a:buBlip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6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6"/>
        </a:buBlip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6"/>
        </a:buBlip>
        <a:defRPr sz="14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6"/>
        </a:buBlip>
        <a:defRPr sz="14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6"/>
        </a:buBlip>
        <a:defRPr sz="14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6"/>
        </a:buBlip>
        <a:defRPr sz="14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6"/>
        </a:buBlip>
        <a:defRPr sz="14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935795" y="2085863"/>
            <a:ext cx="7272411" cy="1055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e-DE" dirty="0" smtClean="0">
                <a:ea typeface="굴림" pitchFamily="34" charset="-127"/>
              </a:rPr>
              <a:t>[Titel]</a:t>
            </a:r>
            <a:endParaRPr lang="de-DE" dirty="0" smtClean="0">
              <a:ea typeface="굴림" pitchFamily="34" charset="-127"/>
            </a:endParaRPr>
          </a:p>
          <a:p>
            <a:pPr algn="ctr" eaLnBrk="1" hangingPunct="1"/>
            <a:endParaRPr lang="de-DE" dirty="0" smtClean="0">
              <a:ea typeface="굴림" pitchFamily="34" charset="-127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1102163" y="4565763"/>
            <a:ext cx="6911975" cy="145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e-DE" sz="1800" dirty="0">
                <a:solidFill>
                  <a:schemeClr val="tx1">
                    <a:lumMod val="65000"/>
                    <a:lumOff val="35000"/>
                  </a:schemeClr>
                </a:solidFill>
                <a:ea typeface="굴림" pitchFamily="34" charset="-127"/>
              </a:rPr>
              <a:t>[Bearbeiter/in]</a:t>
            </a:r>
            <a:endParaRPr lang="de-DE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 eaLnBrk="1" hangingPunct="1"/>
            <a:endParaRPr lang="de-DE" sz="1800" dirty="0" smtClean="0">
              <a:solidFill>
                <a:schemeClr val="tx1">
                  <a:lumMod val="65000"/>
                  <a:lumOff val="35000"/>
                </a:schemeClr>
              </a:solidFill>
              <a:ea typeface="굴림" pitchFamily="34" charset="-127"/>
            </a:endParaRPr>
          </a:p>
          <a:p>
            <a:pPr algn="ctr" eaLnBrk="1" hangingPunct="1"/>
            <a:r>
              <a:rPr lang="de-DE" sz="18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굴림" pitchFamily="34" charset="-127"/>
              </a:rPr>
              <a:t>[Datum]</a:t>
            </a:r>
          </a:p>
          <a:p>
            <a:pPr algn="ctr" eaLnBrk="1" hangingPunct="1"/>
            <a:endParaRPr lang="de-DE" sz="1800" dirty="0">
              <a:solidFill>
                <a:schemeClr val="tx1">
                  <a:lumMod val="65000"/>
                  <a:lumOff val="35000"/>
                </a:schemeClr>
              </a:solidFill>
              <a:ea typeface="굴림" pitchFamily="34" charset="-127"/>
            </a:endParaRPr>
          </a:p>
          <a:p>
            <a:pPr algn="ctr" eaLnBrk="1" hangingPunct="1"/>
            <a:r>
              <a:rPr lang="de-DE" sz="18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굴림" pitchFamily="34" charset="-127"/>
              </a:rPr>
              <a:t>[Betreuer</a:t>
            </a:r>
            <a:r>
              <a:rPr lang="de-DE" sz="1800" dirty="0">
                <a:solidFill>
                  <a:schemeClr val="tx1">
                    <a:lumMod val="65000"/>
                    <a:lumOff val="35000"/>
                  </a:schemeClr>
                </a:solidFill>
                <a:ea typeface="굴림" pitchFamily="34" charset="-127"/>
              </a:rPr>
              <a:t>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50825" y="233363"/>
            <a:ext cx="6911975" cy="561975"/>
          </a:xfrm>
          <a:noFill/>
        </p:spPr>
        <p:txBody>
          <a:bodyPr anchor="t"/>
          <a:lstStyle/>
          <a:p>
            <a:pPr eaLnBrk="1" hangingPunct="1"/>
            <a:r>
              <a:rPr lang="de-DE" dirty="0" smtClean="0">
                <a:ea typeface="굴림" pitchFamily="34" charset="-127"/>
              </a:rPr>
              <a:t>Überschrift</a:t>
            </a:r>
            <a:endParaRPr lang="de-DE" dirty="0" smtClean="0"/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304800" y="1219200"/>
            <a:ext cx="8534400" cy="69249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marL="360363" indent="-360363" eaLnBrk="0" hangingPunct="0">
              <a:spcBef>
                <a:spcPts val="600"/>
              </a:spcBef>
              <a:buSzPct val="70000"/>
              <a:buFontTx/>
              <a:buBlip>
                <a:blip r:embed="rId2"/>
              </a:buBlip>
              <a:tabLst>
                <a:tab pos="385763" algn="l"/>
                <a:tab pos="3240088" algn="l"/>
                <a:tab pos="3521075" algn="l"/>
              </a:tabLst>
              <a:defRPr/>
            </a:pPr>
            <a:r>
              <a:rPr lang="de-DE" altLang="ko-KR" sz="2000" dirty="0" err="1" smtClean="0">
                <a:latin typeface="Calibri" pitchFamily="34" charset="0"/>
                <a:ea typeface="굴림" charset="-127"/>
              </a:rPr>
              <a:t>Bla</a:t>
            </a:r>
            <a:endParaRPr lang="de-DE" altLang="ko-KR" sz="2000" dirty="0" smtClean="0">
              <a:latin typeface="Calibri" pitchFamily="34" charset="0"/>
              <a:ea typeface="굴림" charset="-127"/>
            </a:endParaRPr>
          </a:p>
          <a:p>
            <a:pPr marL="817563" lvl="1" indent="-360363" eaLnBrk="0" hangingPunct="0">
              <a:spcBef>
                <a:spcPts val="600"/>
              </a:spcBef>
              <a:buSzPct val="70000"/>
              <a:buFontTx/>
              <a:buBlip>
                <a:blip r:embed="rId2"/>
              </a:buBlip>
              <a:tabLst>
                <a:tab pos="385763" algn="l"/>
                <a:tab pos="3240088" algn="l"/>
                <a:tab pos="3521075" algn="l"/>
              </a:tabLst>
              <a:defRPr/>
            </a:pPr>
            <a:r>
              <a:rPr lang="de-DE" altLang="ko-KR" sz="2000" dirty="0" err="1" smtClean="0">
                <a:latin typeface="Calibri" pitchFamily="34" charset="0"/>
                <a:ea typeface="굴림" charset="-127"/>
              </a:rPr>
              <a:t>Bla</a:t>
            </a:r>
            <a:endParaRPr lang="de-DE" altLang="ko-KR" sz="2000" dirty="0" smtClean="0">
              <a:latin typeface="Calibri" pitchFamily="34" charset="0"/>
              <a:ea typeface="굴림" charset="-127"/>
            </a:endParaRPr>
          </a:p>
        </p:txBody>
      </p:sp>
      <p:sp>
        <p:nvSpPr>
          <p:cNvPr id="3076" name="Line 29"/>
          <p:cNvSpPr>
            <a:spLocks noChangeShapeType="1"/>
          </p:cNvSpPr>
          <p:nvPr/>
        </p:nvSpPr>
        <p:spPr bwMode="auto">
          <a:xfrm>
            <a:off x="4129088" y="6553200"/>
            <a:ext cx="1249362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IT_master_ppt2003_de">
  <a:themeElements>
    <a:clrScheme name="KIT_master_ppt2003_de 1">
      <a:dk1>
        <a:srgbClr val="000000"/>
      </a:dk1>
      <a:lt1>
        <a:srgbClr val="FFFFFF"/>
      </a:lt1>
      <a:dk2>
        <a:srgbClr val="000000"/>
      </a:dk2>
      <a:lt2>
        <a:srgbClr val="D9D9D9"/>
      </a:lt2>
      <a:accent1>
        <a:srgbClr val="009682"/>
      </a:accent1>
      <a:accent2>
        <a:srgbClr val="4664AA"/>
      </a:accent2>
      <a:accent3>
        <a:srgbClr val="FFFFFF"/>
      </a:accent3>
      <a:accent4>
        <a:srgbClr val="000000"/>
      </a:accent4>
      <a:accent5>
        <a:srgbClr val="AAC9C1"/>
      </a:accent5>
      <a:accent6>
        <a:srgbClr val="3F5A9A"/>
      </a:accent6>
      <a:hlink>
        <a:srgbClr val="808080"/>
      </a:hlink>
      <a:folHlink>
        <a:srgbClr val="7D92C3"/>
      </a:folHlink>
    </a:clrScheme>
    <a:fontScheme name="KIT_master_ppt2003_d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KIT_master_ppt2003_de 1">
        <a:dk1>
          <a:srgbClr val="000000"/>
        </a:dk1>
        <a:lt1>
          <a:srgbClr val="FFFFFF"/>
        </a:lt1>
        <a:dk2>
          <a:srgbClr val="000000"/>
        </a:dk2>
        <a:lt2>
          <a:srgbClr val="D9D9D9"/>
        </a:lt2>
        <a:accent1>
          <a:srgbClr val="009682"/>
        </a:accent1>
        <a:accent2>
          <a:srgbClr val="4664AA"/>
        </a:accent2>
        <a:accent3>
          <a:srgbClr val="FFFFFF"/>
        </a:accent3>
        <a:accent4>
          <a:srgbClr val="000000"/>
        </a:accent4>
        <a:accent5>
          <a:srgbClr val="AAC9C1"/>
        </a:accent5>
        <a:accent6>
          <a:srgbClr val="3F5A9A"/>
        </a:accent6>
        <a:hlink>
          <a:srgbClr val="808080"/>
        </a:hlink>
        <a:folHlink>
          <a:srgbClr val="7D92C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tandarddesign">
  <a:themeElements>
    <a:clrScheme name="1_Standarddesign 1">
      <a:dk1>
        <a:srgbClr val="000000"/>
      </a:dk1>
      <a:lt1>
        <a:srgbClr val="FFFFFF"/>
      </a:lt1>
      <a:dk2>
        <a:srgbClr val="000000"/>
      </a:dk2>
      <a:lt2>
        <a:srgbClr val="D9D9D9"/>
      </a:lt2>
      <a:accent1>
        <a:srgbClr val="009682"/>
      </a:accent1>
      <a:accent2>
        <a:srgbClr val="4664AA"/>
      </a:accent2>
      <a:accent3>
        <a:srgbClr val="FFFFFF"/>
      </a:accent3>
      <a:accent4>
        <a:srgbClr val="000000"/>
      </a:accent4>
      <a:accent5>
        <a:srgbClr val="AAC9C1"/>
      </a:accent5>
      <a:accent6>
        <a:srgbClr val="3F5A9A"/>
      </a:accent6>
      <a:hlink>
        <a:srgbClr val="808080"/>
      </a:hlink>
      <a:folHlink>
        <a:srgbClr val="7D92C3"/>
      </a:folHlink>
    </a:clrScheme>
    <a:fontScheme name="1_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Standarddesign 1">
        <a:dk1>
          <a:srgbClr val="000000"/>
        </a:dk1>
        <a:lt1>
          <a:srgbClr val="FFFFFF"/>
        </a:lt1>
        <a:dk2>
          <a:srgbClr val="000000"/>
        </a:dk2>
        <a:lt2>
          <a:srgbClr val="D9D9D9"/>
        </a:lt2>
        <a:accent1>
          <a:srgbClr val="009682"/>
        </a:accent1>
        <a:accent2>
          <a:srgbClr val="4664AA"/>
        </a:accent2>
        <a:accent3>
          <a:srgbClr val="FFFFFF"/>
        </a:accent3>
        <a:accent4>
          <a:srgbClr val="000000"/>
        </a:accent4>
        <a:accent5>
          <a:srgbClr val="AAC9C1"/>
        </a:accent5>
        <a:accent6>
          <a:srgbClr val="3F5A9A"/>
        </a:accent6>
        <a:hlink>
          <a:srgbClr val="808080"/>
        </a:hlink>
        <a:folHlink>
          <a:srgbClr val="7D92C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F:\_Config\KIT_Vorlagen\KIT_master_ppt2003_de.pot</Template>
  <TotalTime>0</TotalTime>
  <Words>15</Words>
  <Application>Microsoft Office PowerPoint</Application>
  <PresentationFormat>Bildschirmpräsentation (4:3)</PresentationFormat>
  <Paragraphs>9</Paragraphs>
  <Slides>2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2</vt:i4>
      </vt:variant>
      <vt:variant>
        <vt:lpstr>Folientitel</vt:lpstr>
      </vt:variant>
      <vt:variant>
        <vt:i4>2</vt:i4>
      </vt:variant>
    </vt:vector>
  </HeadingPairs>
  <TitlesOfParts>
    <vt:vector size="4" baseType="lpstr">
      <vt:lpstr>KIT_master_ppt2003_de</vt:lpstr>
      <vt:lpstr>1_Standarddesign</vt:lpstr>
      <vt:lpstr>PowerPoint-Präsentation</vt:lpstr>
      <vt:lpstr>Überschrift</vt:lpstr>
    </vt:vector>
  </TitlesOfParts>
  <Company>Universität Karlsruhe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Folientitel: Arial 26pt fett 2-zeilig: Arial 22pt fett</dc:title>
  <dc:creator>IWG</dc:creator>
  <cp:lastModifiedBy>uwe ehret</cp:lastModifiedBy>
  <cp:revision>676</cp:revision>
  <dcterms:created xsi:type="dcterms:W3CDTF">2009-10-06T16:34:46Z</dcterms:created>
  <dcterms:modified xsi:type="dcterms:W3CDTF">2014-07-16T08:11:40Z</dcterms:modified>
</cp:coreProperties>
</file>