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96" r:id="rId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0078"/>
    <a:srgbClr val="50AAE6"/>
    <a:srgbClr val="5A6EB4"/>
    <a:srgbClr val="008000"/>
    <a:srgbClr val="A01E28"/>
    <a:srgbClr val="A08232"/>
    <a:srgbClr val="DCA01E"/>
    <a:srgbClr val="FA8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8993" autoAdjust="0"/>
  </p:normalViewPr>
  <p:slideViewPr>
    <p:cSldViewPr showGuides="1">
      <p:cViewPr>
        <p:scale>
          <a:sx n="70" d="100"/>
          <a:sy n="70" d="100"/>
        </p:scale>
        <p:origin x="-2730" y="-1122"/>
      </p:cViewPr>
      <p:guideLst>
        <p:guide orient="horz" pos="40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howGuides="1">
      <p:cViewPr varScale="1">
        <p:scale>
          <a:sx n="65" d="100"/>
          <a:sy n="65" d="100"/>
        </p:scale>
        <p:origin x="-183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theme" Target="../theme/theme4.xml"/><Relationship Id="rId4" Type="http://schemas.openxmlformats.org/officeDocument/2006/relationships/image" Target="../media/image9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660775" y="468313"/>
            <a:ext cx="27590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Prof. Dr. Max Mustermann | Musterfakultät</a:t>
            </a:r>
          </a:p>
        </p:txBody>
      </p:sp>
      <p:pic>
        <p:nvPicPr>
          <p:cNvPr id="74755" name="Picture 6" descr="KIT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07950"/>
            <a:ext cx="10810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541338" y="8532813"/>
            <a:ext cx="2592387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  <a:defRPr/>
            </a:pPr>
            <a:r>
              <a:rPr lang="de-DE" sz="800" smtClean="0"/>
              <a:t>KIT – die Kooperation von 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  <a:defRPr/>
            </a:pPr>
            <a:r>
              <a:rPr lang="de-DE" sz="800" smtClean="0"/>
              <a:t>Forschungszentrum Karlsruhe GmbH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  <a:defRPr/>
            </a:pPr>
            <a:r>
              <a:rPr lang="de-DE" sz="800" smtClean="0"/>
              <a:t>und Universität Karlsruhe (TH)</a:t>
            </a:r>
          </a:p>
        </p:txBody>
      </p:sp>
      <p:pic>
        <p:nvPicPr>
          <p:cNvPr id="74757" name="Picture 9" descr="fzk_s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8493125"/>
            <a:ext cx="1152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8" name="Picture 10" descr="Wortbildmarke_schwar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325" y="8493125"/>
            <a:ext cx="12922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375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Prof. Dr. Max Mustermann | Musterfakultät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A0F7344-214C-4B4A-A24E-C826D7990C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9408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53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88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8450" y="333375"/>
            <a:ext cx="2089150" cy="57800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1000" y="333375"/>
            <a:ext cx="6115050" cy="57800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3348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641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4389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19672" y="472514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142425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194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194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1497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2476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54293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7862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4297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2347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979242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5795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28082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28082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57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24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02100" cy="4894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5500" y="1219200"/>
            <a:ext cx="4102100" cy="4894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4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50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373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14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50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48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9119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Folientitel durch klicken hinzufügen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566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Karlsruhe Institute of Technology (KIT).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451600"/>
            <a:ext cx="41767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250825" y="6453188"/>
            <a:ext cx="3254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9E4B7098-BFDB-4184-94E9-DB03AB2E62A3}" type="slidenum">
              <a:rPr lang="de-DE" sz="900" b="1" smtClean="0"/>
              <a:pPr eaLnBrk="1" hangingPunct="1">
                <a:spcBef>
                  <a:spcPct val="50000"/>
                </a:spcBef>
                <a:defRPr/>
              </a:pPr>
              <a:t>‹Nr.›</a:t>
            </a:fld>
            <a:endParaRPr lang="de-DE" sz="900" b="1" smtClean="0"/>
          </a:p>
        </p:txBody>
      </p:sp>
      <p:sp>
        <p:nvSpPr>
          <p:cNvPr id="1032" name="Text Box 12"/>
          <p:cNvSpPr txBox="1">
            <a:spLocks noChangeArrowheads="1"/>
          </p:cNvSpPr>
          <p:nvPr/>
        </p:nvSpPr>
        <p:spPr bwMode="auto">
          <a:xfrm>
            <a:off x="755650" y="6453188"/>
            <a:ext cx="8143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de-DE" sz="900" smtClean="0"/>
          </a:p>
        </p:txBody>
      </p:sp>
      <p:pic>
        <p:nvPicPr>
          <p:cNvPr id="1033" name="Picture 13" descr="KIT-Logo-rgb_d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33375"/>
            <a:ext cx="10763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9" descr="IWG_klein_trans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400800"/>
            <a:ext cx="5175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II_rahmen_neu_tite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14"/>
          <p:cNvSpPr txBox="1">
            <a:spLocks noChangeArrowheads="1"/>
          </p:cNvSpPr>
          <p:nvPr/>
        </p:nvSpPr>
        <p:spPr bwMode="auto">
          <a:xfrm>
            <a:off x="396875" y="6475413"/>
            <a:ext cx="36703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800" smtClean="0"/>
              <a:t>KIT – Universität des Landes Baden-Württemberg und</a:t>
            </a:r>
          </a:p>
          <a:p>
            <a:pPr eaLnBrk="1" hangingPunct="1">
              <a:defRPr/>
            </a:pPr>
            <a:r>
              <a:rPr lang="de-DE" sz="800" smtClean="0"/>
              <a:t>nationales Forschungszentrum in der Helmholtz-Gemeinschaft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9119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Folientitel durch klicken hinzufügen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Karlsruhe Institute of Technology (KIT).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4" name="Text Box 14"/>
          <p:cNvSpPr txBox="1">
            <a:spLocks noChangeArrowheads="1"/>
          </p:cNvSpPr>
          <p:nvPr/>
        </p:nvSpPr>
        <p:spPr bwMode="auto">
          <a:xfrm>
            <a:off x="6877050" y="6497638"/>
            <a:ext cx="21685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e-DE" sz="1600" b="1" smtClean="0">
                <a:solidFill>
                  <a:schemeClr val="bg1"/>
                </a:solidFill>
              </a:rPr>
              <a:t>www.hyd.iwg.kit.edu</a:t>
            </a:r>
          </a:p>
        </p:txBody>
      </p:sp>
      <p:pic>
        <p:nvPicPr>
          <p:cNvPr id="2055" name="Picture 11" descr="KIT-Logo-rgb_d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6" name="Group 14"/>
          <p:cNvGrpSpPr>
            <a:grpSpLocks/>
          </p:cNvGrpSpPr>
          <p:nvPr/>
        </p:nvGrpSpPr>
        <p:grpSpPr bwMode="auto">
          <a:xfrm>
            <a:off x="385763" y="3257550"/>
            <a:ext cx="8437562" cy="323850"/>
            <a:chOff x="243" y="2052"/>
            <a:chExt cx="5315" cy="204"/>
          </a:xfrm>
        </p:grpSpPr>
        <p:sp>
          <p:nvSpPr>
            <p:cNvPr id="2057" name="Text Box 21"/>
            <p:cNvSpPr txBox="1">
              <a:spLocks noChangeArrowheads="1"/>
            </p:cNvSpPr>
            <p:nvPr/>
          </p:nvSpPr>
          <p:spPr bwMode="auto">
            <a:xfrm>
              <a:off x="243" y="2112"/>
              <a:ext cx="359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de-DE" sz="1200" b="1" smtClean="0">
                  <a:solidFill>
                    <a:schemeClr val="bg1"/>
                  </a:solidFill>
                </a:rPr>
                <a:t>Hydrologie Institut für Wasser und Gewässerentwicklung (IWG)</a:t>
              </a:r>
              <a:r>
                <a:rPr lang="de-DE" sz="1200" smtClean="0">
                  <a:solidFill>
                    <a:schemeClr val="bg1"/>
                  </a:solidFill>
                </a:rPr>
                <a:t> </a:t>
              </a:r>
            </a:p>
          </p:txBody>
        </p:sp>
        <p:pic>
          <p:nvPicPr>
            <p:cNvPr id="2058" name="Picture 13" descr="IW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4" y="2052"/>
              <a:ext cx="37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935795" y="2085863"/>
            <a:ext cx="7272411" cy="1055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dirty="0" smtClean="0">
                <a:ea typeface="굴림" pitchFamily="34" charset="-127"/>
              </a:rPr>
              <a:t>[Titel]</a:t>
            </a:r>
            <a:endParaRPr lang="de-DE" dirty="0" smtClean="0">
              <a:ea typeface="굴림" pitchFamily="34" charset="-127"/>
            </a:endParaRPr>
          </a:p>
          <a:p>
            <a:pPr algn="ctr" eaLnBrk="1" hangingPunct="1"/>
            <a:endParaRPr lang="de-DE" dirty="0" smtClean="0">
              <a:ea typeface="굴림" pitchFamily="34" charset="-127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102163" y="4565763"/>
            <a:ext cx="6911975" cy="145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ea typeface="굴림" pitchFamily="34" charset="-127"/>
              </a:rPr>
              <a:t>[Bearbeiter/in]</a:t>
            </a:r>
            <a:endParaRPr lang="de-DE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eaLnBrk="1" hangingPunct="1"/>
            <a:endParaRPr lang="de-DE" sz="1800" dirty="0" smtClean="0">
              <a:solidFill>
                <a:schemeClr val="tx1">
                  <a:lumMod val="65000"/>
                  <a:lumOff val="35000"/>
                </a:schemeClr>
              </a:solidFill>
              <a:ea typeface="굴림" pitchFamily="34" charset="-127"/>
            </a:endParaRPr>
          </a:p>
          <a:p>
            <a:pPr algn="ctr" eaLnBrk="1" hangingPunct="1"/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pitchFamily="34" charset="-127"/>
              </a:rPr>
              <a:t>[Datum]</a:t>
            </a:r>
          </a:p>
          <a:p>
            <a:pPr algn="ctr" eaLnBrk="1" hangingPunct="1"/>
            <a:endParaRPr lang="de-DE" sz="1800" dirty="0">
              <a:solidFill>
                <a:schemeClr val="tx1">
                  <a:lumMod val="65000"/>
                  <a:lumOff val="35000"/>
                </a:schemeClr>
              </a:solidFill>
              <a:ea typeface="굴림" pitchFamily="34" charset="-127"/>
            </a:endParaRPr>
          </a:p>
          <a:p>
            <a:pPr algn="ctr" eaLnBrk="1" hangingPunct="1"/>
            <a:r>
              <a:rPr lang="de-DE" sz="1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pitchFamily="34" charset="-127"/>
              </a:rPr>
              <a:t>[Betreuer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ea typeface="굴림" pitchFamily="34" charset="-127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33363"/>
            <a:ext cx="6911975" cy="561975"/>
          </a:xfrm>
          <a:noFill/>
        </p:spPr>
        <p:txBody>
          <a:bodyPr anchor="t"/>
          <a:lstStyle/>
          <a:p>
            <a:pPr eaLnBrk="1" hangingPunct="1"/>
            <a:r>
              <a:rPr lang="de-DE" dirty="0" smtClean="0">
                <a:ea typeface="굴림" pitchFamily="34" charset="-127"/>
              </a:rPr>
              <a:t>Überschrift</a:t>
            </a:r>
            <a:endParaRPr lang="de-DE" dirty="0" smtClean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04800" y="1219200"/>
            <a:ext cx="8534400" cy="6924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60363" indent="-360363" eaLnBrk="0" hangingPunct="0">
              <a:spcBef>
                <a:spcPts val="600"/>
              </a:spcBef>
              <a:buSzPct val="70000"/>
              <a:buFontTx/>
              <a:buBlip>
                <a:blip r:embed="rId2"/>
              </a:buBlip>
              <a:tabLst>
                <a:tab pos="385763" algn="l"/>
                <a:tab pos="3240088" algn="l"/>
                <a:tab pos="3521075" algn="l"/>
              </a:tabLst>
              <a:defRPr/>
            </a:pPr>
            <a:r>
              <a:rPr lang="de-DE" altLang="ko-KR" sz="2000" dirty="0" err="1" smtClean="0">
                <a:latin typeface="Calibri" pitchFamily="34" charset="0"/>
                <a:ea typeface="굴림" charset="-127"/>
              </a:rPr>
              <a:t>Bla</a:t>
            </a:r>
            <a:endParaRPr lang="de-DE" altLang="ko-KR" sz="2000" dirty="0" smtClean="0">
              <a:latin typeface="Calibri" pitchFamily="34" charset="0"/>
              <a:ea typeface="굴림" charset="-127"/>
            </a:endParaRPr>
          </a:p>
          <a:p>
            <a:pPr marL="817563" lvl="1" indent="-360363" eaLnBrk="0" hangingPunct="0">
              <a:spcBef>
                <a:spcPts val="600"/>
              </a:spcBef>
              <a:buSzPct val="70000"/>
              <a:buFontTx/>
              <a:buBlip>
                <a:blip r:embed="rId2"/>
              </a:buBlip>
              <a:tabLst>
                <a:tab pos="385763" algn="l"/>
                <a:tab pos="3240088" algn="l"/>
                <a:tab pos="3521075" algn="l"/>
              </a:tabLst>
              <a:defRPr/>
            </a:pPr>
            <a:r>
              <a:rPr lang="de-DE" altLang="ko-KR" sz="2000" dirty="0" err="1" smtClean="0">
                <a:latin typeface="Calibri" pitchFamily="34" charset="0"/>
                <a:ea typeface="굴림" charset="-127"/>
              </a:rPr>
              <a:t>Bla</a:t>
            </a:r>
            <a:endParaRPr lang="de-DE" altLang="ko-KR" sz="2000" dirty="0" smtClean="0">
              <a:latin typeface="Calibri" pitchFamily="34" charset="0"/>
              <a:ea typeface="굴림" charset="-127"/>
            </a:endParaRPr>
          </a:p>
        </p:txBody>
      </p:sp>
      <p:sp>
        <p:nvSpPr>
          <p:cNvPr id="3076" name="Line 29"/>
          <p:cNvSpPr>
            <a:spLocks noChangeShapeType="1"/>
          </p:cNvSpPr>
          <p:nvPr/>
        </p:nvSpPr>
        <p:spPr bwMode="auto">
          <a:xfrm>
            <a:off x="4129088" y="6553200"/>
            <a:ext cx="12493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T_master_ppt2003_de">
  <a:themeElements>
    <a:clrScheme name="KIT_master_ppt2003_de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KIT_master_ppt2003_d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T_master_ppt2003_de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F:\_Config\KIT_Vorlagen\KIT_master_ppt2003_de.pot</Template>
  <TotalTime>0</TotalTime>
  <Words>15</Words>
  <Application>Microsoft Office PowerPoint</Application>
  <PresentationFormat>Bildschirmpräsentation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KIT_master_ppt2003_de</vt:lpstr>
      <vt:lpstr>1_Standarddesign</vt:lpstr>
      <vt:lpstr>PowerPoint-Präsentation</vt:lpstr>
      <vt:lpstr>Überschrift</vt:lpstr>
    </vt:vector>
  </TitlesOfParts>
  <Company>Universität Karlsruhe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Folientitel: Arial 26pt fett 2-zeilig: Arial 22pt fett</dc:title>
  <dc:creator>IWG</dc:creator>
  <cp:lastModifiedBy>uwe ehret</cp:lastModifiedBy>
  <cp:revision>676</cp:revision>
  <dcterms:created xsi:type="dcterms:W3CDTF">2009-10-06T16:34:46Z</dcterms:created>
  <dcterms:modified xsi:type="dcterms:W3CDTF">2014-07-16T08:11:40Z</dcterms:modified>
</cp:coreProperties>
</file>